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57969b37b5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257969b37b5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57969b37b5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257969b37b5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57969b37b5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257969b37b5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57969b37b5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257969b37b5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57969b37b5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257969b37b5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57969b37b5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257969b37b5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57969b37b5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257969b37b5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57969b37b5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257969b37b5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57969b37b5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257969b37b5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57969b37b5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257969b37b5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257969b37b5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257969b37b5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57969b37b5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257969b37b5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57969b37b5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257969b37b5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57969b37b5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257969b37b5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57969b37b5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257969b37b5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57969b37b5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257969b37b5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57969b37b5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257969b37b5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57969b37b5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57969b37b5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57969b37b5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57969b37b5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57969b37b5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57969b37b5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57969b37b5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257969b37b5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57969b37b5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257969b37b5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57969b37b5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257969b37b5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57969b37b5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257969b37b5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Relationship Id="rId4" Type="http://schemas.openxmlformats.org/officeDocument/2006/relationships/image" Target="../media/image1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png"/><Relationship Id="rId4" Type="http://schemas.openxmlformats.org/officeDocument/2006/relationships/image" Target="../media/image1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0.png"/><Relationship Id="rId4" Type="http://schemas.openxmlformats.org/officeDocument/2006/relationships/image" Target="../media/image3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4.png"/><Relationship Id="rId4" Type="http://schemas.openxmlformats.org/officeDocument/2006/relationships/hyperlink" Target="https://www.youtube.com/playlist?list=PL_z_8CaSLPWekqhdCPmFohncHwz8TY2Go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7.png"/><Relationship Id="rId4" Type="http://schemas.openxmlformats.org/officeDocument/2006/relationships/image" Target="../media/image2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3.png"/><Relationship Id="rId4" Type="http://schemas.openxmlformats.org/officeDocument/2006/relationships/hyperlink" Target="https://www.youtube.com/playlist?list=PLDV1Zeh2NRsDGO4--qE8yH72HFL1Km93P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4.png"/><Relationship Id="rId4" Type="http://schemas.openxmlformats.org/officeDocument/2006/relationships/image" Target="../media/image2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png"/><Relationship Id="rId4" Type="http://schemas.openxmlformats.org/officeDocument/2006/relationships/image" Target="../media/image2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9.png"/><Relationship Id="rId4" Type="http://schemas.openxmlformats.org/officeDocument/2006/relationships/image" Target="../media/image1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Relationship Id="rId4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DSA masterclass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Become a DSA expert + a good problem solver. Tips from experts</a:t>
            </a:r>
            <a:endParaRPr/>
          </a:p>
        </p:txBody>
      </p:sp>
      <p:sp>
        <p:nvSpPr>
          <p:cNvPr id="56" name="Google Shape;56;p13"/>
          <p:cNvSpPr txBox="1"/>
          <p:nvPr/>
        </p:nvSpPr>
        <p:spPr>
          <a:xfrm>
            <a:off x="7160700" y="4597075"/>
            <a:ext cx="1671600" cy="40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30dayscoding.com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597958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4448769" cy="4838701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15" name="Google Shape;115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18675" y="774125"/>
            <a:ext cx="3895975" cy="359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7775" y="152400"/>
            <a:ext cx="3563169" cy="483870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21" name="Google Shape;121;p24"/>
          <p:cNvSpPr txBox="1"/>
          <p:nvPr/>
        </p:nvSpPr>
        <p:spPr>
          <a:xfrm>
            <a:off x="4257525" y="971100"/>
            <a:ext cx="4538700" cy="32013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Backtracking is v v important pattern / algo / etc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Used in real life use cases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Finding cheapest flights/shoes/etc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Finding fastest etc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UNDERSTAND THE PATTERN HERE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Push, recurse, pop is a famous pattern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We use the element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Recurse and solve for it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Then remove it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Read every word and line from this.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1675" y="152400"/>
            <a:ext cx="7260645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4318136" cy="4838701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32" name="Google Shape;132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2936" y="152400"/>
            <a:ext cx="4193009" cy="4838701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774105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7"/>
          <p:cNvSpPr txBox="1"/>
          <p:nvPr/>
        </p:nvSpPr>
        <p:spPr>
          <a:xfrm>
            <a:off x="5884250" y="1136725"/>
            <a:ext cx="3034200" cy="30258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The most important DFS problem - number of islands.</a:t>
            </a:r>
            <a:endParaRPr b="1"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Use a pen and paper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Make a diagram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Visualize how things are working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Iterate, change the number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Count the islands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Change it back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Do it for all the indexes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157036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61836" y="152400"/>
            <a:ext cx="3529763" cy="2865677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8"/>
          <p:cNvSpPr txBox="1"/>
          <p:nvPr/>
        </p:nvSpPr>
        <p:spPr>
          <a:xfrm>
            <a:off x="5461825" y="3192875"/>
            <a:ext cx="3360000" cy="16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/>
              <a:t>ITERATIVE VS RECURSIVE</a:t>
            </a:r>
            <a:endParaRPr b="1" sz="19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/>
              <a:t>SOLVE USING BOTH</a:t>
            </a:r>
            <a:endParaRPr b="1" sz="19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5950" y="152400"/>
            <a:ext cx="3690780" cy="483870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51" name="Google Shape;151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81230" y="152400"/>
            <a:ext cx="3566811" cy="4838698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0" y="804863"/>
            <a:ext cx="7620000" cy="353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6825" y="194200"/>
            <a:ext cx="4007384" cy="4838702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62" name="Google Shape;162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56609" y="194200"/>
            <a:ext cx="3790554" cy="48387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/>
        </p:nvSpPr>
        <p:spPr>
          <a:xfrm>
            <a:off x="651900" y="473850"/>
            <a:ext cx="7840200" cy="41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Important points</a:t>
            </a:r>
            <a:endParaRPr b="1" sz="2200"/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DSA is about problem solving and not just leetcode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Use DSA as your advantage instead of complaining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No need for CP (right now) if you are not </a:t>
            </a:r>
            <a:r>
              <a:rPr lang="en"/>
              <a:t>confident</a:t>
            </a:r>
            <a:r>
              <a:rPr lang="en"/>
              <a:t> with 250+ questions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No need of a course if you know the basics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Stop pasting solutions and watching videos without TRYING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Stop comparing your journey to others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No, you don’t need to solve 1000 questions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No, you don’t have to be a born genius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 cleared 40+ DSA interviews and you can too!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6421328" cy="4838698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68" name="Google Shape;168;p32"/>
          <p:cNvSpPr txBox="1"/>
          <p:nvPr/>
        </p:nvSpPr>
        <p:spPr>
          <a:xfrm>
            <a:off x="6778600" y="1178525"/>
            <a:ext cx="2173200" cy="27999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https://www.youtube.com/playlist?list=PL_z_8CaSLPWekqhdCPmFohncHwz8TY2Go</a:t>
            </a:r>
            <a:r>
              <a:rPr lang="en"/>
              <a:t>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Best DP playlist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For hindi - codebix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4400" y="742950"/>
            <a:ext cx="7315200" cy="365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3992717" cy="4838698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79" name="Google Shape;179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97517" y="152400"/>
            <a:ext cx="4201169" cy="48387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601" y="152400"/>
            <a:ext cx="4363402" cy="4838702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85" name="Google Shape;185;p35"/>
          <p:cNvSpPr txBox="1"/>
          <p:nvPr/>
        </p:nvSpPr>
        <p:spPr>
          <a:xfrm>
            <a:off x="4981550" y="1195250"/>
            <a:ext cx="3736200" cy="20061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/>
              <a:t>Graphs </a:t>
            </a:r>
            <a:endParaRPr b="1"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Searches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Finding something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Flights, comparison Qs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Coloring, visited, etc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Cyclic components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Connected components</a:t>
            </a:r>
            <a:endParaRPr sz="15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4210876" cy="4838702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91" name="Google Shape;191;p36"/>
          <p:cNvSpPr txBox="1"/>
          <p:nvPr/>
        </p:nvSpPr>
        <p:spPr>
          <a:xfrm>
            <a:off x="4663950" y="1629875"/>
            <a:ext cx="3870000" cy="169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https://www.youtube.com/playlist?list=PLDV1Zeh2NRsDGO4--qE8yH72HFL1Km93P</a:t>
            </a:r>
            <a:r>
              <a:rPr lang="en"/>
              <a:t>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William fiset - amazing graph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199" cy="4112050"/>
          </a:xfrm>
          <a:prstGeom prst="rect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97" name="Google Shape;197;p37"/>
          <p:cNvSpPr txBox="1"/>
          <p:nvPr/>
        </p:nvSpPr>
        <p:spPr>
          <a:xfrm>
            <a:off x="275825" y="4463350"/>
            <a:ext cx="8559000" cy="57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/>
              <a:t>ADDITIONAL TOPICS - IMPORTANT</a:t>
            </a:r>
            <a:endParaRPr b="1" sz="17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4027375" cy="4838697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7" name="Google Shape;67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3800" y="152400"/>
            <a:ext cx="3893532" cy="4838701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4742451" cy="483870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3" name="Google Shape;7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47251" y="152400"/>
            <a:ext cx="3944348" cy="472683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4912349" cy="452825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9" name="Google Shape;7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53926" y="152400"/>
            <a:ext cx="3437673" cy="4627134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4016342" cy="4838701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85" name="Google Shape;8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21142" y="152400"/>
            <a:ext cx="4670458" cy="4286713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86" name="Google Shape;86;p18"/>
          <p:cNvSpPr txBox="1"/>
          <p:nvPr/>
        </p:nvSpPr>
        <p:spPr>
          <a:xfrm>
            <a:off x="4354675" y="4597075"/>
            <a:ext cx="4530300" cy="3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BINARY SEARCH</a:t>
            </a:r>
            <a:endParaRPr b="1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41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4915505" cy="483870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97" name="Google Shape;97;p20"/>
          <p:cNvSpPr txBox="1"/>
          <p:nvPr/>
        </p:nvSpPr>
        <p:spPr>
          <a:xfrm>
            <a:off x="5290825" y="718825"/>
            <a:ext cx="3694500" cy="36024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RECURSION</a:t>
            </a:r>
            <a:endParaRPr b="1"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V v v important topic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Read every line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Understand every pattern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the basis for backtracking and DP - 2 very important topics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Don’t skip questions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Make notes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Solve 25+ problems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4677600" cy="3575399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03" name="Google Shape;10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43036" y="152400"/>
            <a:ext cx="3948563" cy="357540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04" name="Google Shape;104;p21"/>
          <p:cNvSpPr txBox="1"/>
          <p:nvPr/>
        </p:nvSpPr>
        <p:spPr>
          <a:xfrm>
            <a:off x="250750" y="3903325"/>
            <a:ext cx="8308200" cy="9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READ AND UNDERSTAND PATTERNS. </a:t>
            </a:r>
            <a:endParaRPr b="1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Copy pasting doesn’t help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Reading doesn’t help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Understanding helps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